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>
        <p:scale>
          <a:sx n="66" d="100"/>
          <a:sy n="66" d="100"/>
        </p:scale>
        <p:origin x="2040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1C5-9B07-028A-7EDB-2986F12AD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3F155-7392-86AE-F7F2-2B87903AC8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10CED-404F-C758-CEE3-DAD598F5D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42973-087B-9344-B3D3-8B33F496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BFD90-D2B9-A20F-B783-6DEA0420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393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1D5DD-ADBD-65B2-50C7-31AAC9933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503094-F617-4151-FE46-8C64D9FE7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F567D-296C-067B-4317-DF0B603C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8BFF3-5A75-2CD3-9BA0-2A3E5CCD2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928CC-1202-F69B-BB56-F6FCCC9A1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929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CB5DF8-6F35-7867-0A65-F827A5A6A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66057-6CF5-1ABF-F7F8-0F502AC1E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AF4CD-5984-F117-84D1-BF1C8B2CF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519B0-A868-BF2E-53A0-DE7E18EC2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596D0-4CA4-7C29-D0DC-74D5DDE7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18434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933BE-EBF9-A700-ED28-6F0C37468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8AB65-D309-1D78-4C96-3859DA566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83709-9302-F762-07BF-8A7850AF2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87A77-11BD-F78A-A17B-035FCE663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EC5EA-3616-E63F-0FC8-6580F8A7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65539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2E501-9804-95D5-8A29-6D8645F5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8A0F3-EFA1-984B-73B2-EF11525E7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3DF85-4373-E165-C5BB-7F5D68E88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CF315-04A0-94C1-A0AA-A2EAB049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21EA3-D10E-A621-B26D-A2FCC81A1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4671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6B9E0-A983-1606-8B3B-72359DFF1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3B0A8-264D-DBDF-BE8F-C0BB76CC3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ACB983-E08D-ABB0-CEC7-4B415CE81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24D4C-CD2F-BE30-0F2D-D181F5E55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9C657-14A2-DD0E-2553-B41E5CFF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25054D-5BAE-4A56-620E-7BBE7D11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07197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1F74-D64D-73A5-6E56-293E87F3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BC102-C2FB-38EA-C032-EA36A8A10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DA48F-1365-1804-DFC2-CC899283B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405ED4-2C7E-C96C-9041-EF7FFF36F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97C70-D5D6-37C0-A683-3BF56663C2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43182F-DDD1-CFAE-6FFE-824235EA0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B2F3AC-C39B-042C-1118-1DEF68289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47567C-8023-588D-9365-EABD604B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8902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66856-88F3-2F71-0F31-7400F7BE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38DA83-6AD2-DDB9-5EEA-C7E89B556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AC952-3D05-2689-EA50-E8C9E28C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FB57D-98D4-F83F-0486-BE5979C94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75889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0B2052-8EDE-AAB1-AE81-6A5667B87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60638A-4AB0-4802-2C8B-F54DD95CF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7872D-8C3B-7826-52BE-7E1E1196E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6854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B2FC9-9D32-422B-056B-7F2BCB15E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D9198-0002-1EF9-5B1B-3C429B420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F2A1D-FAE9-DAC7-CD9B-A96D6B1AF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81971-8A35-B12E-656D-FB22B14FB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BE225-8899-68EE-1D48-18BC0800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70518-F730-5D56-1720-3D9207FC4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15832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B2F93-CDF9-77A3-7AEC-111BE25C0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9460B-E447-6CCC-E3C3-51A2EAD885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3C659-A479-47D7-5794-15AEDFC24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D781F-0E6F-BBFF-CCCA-68EC2B7CB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CE8AE-0F05-6ED6-9938-55FD52C17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9A0E8-60E9-0DB0-C7FC-FA957A90A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3993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BD58EA-8AAB-4000-00C9-EDCFB1AA0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A403C-DD40-735D-E831-9AFEE11B4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81766-190A-1D21-411E-5A4105E58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2A4EA-4646-46B9-B4C7-7A21ED2E968D}" type="datetimeFigureOut">
              <a:rPr lang="en-PH" smtClean="0"/>
              <a:t>27/09/2023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EE9E7-7EC3-A429-4D37-AB6FE6B9C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CD272-E7C8-368B-3274-2798C3404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F776D-1B7A-4157-BAC0-E8B9D8C1167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18711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floor plan of a house&#10;&#10;Description automatically generated">
            <a:extLst>
              <a:ext uri="{FF2B5EF4-FFF2-40B4-BE49-F238E27FC236}">
                <a16:creationId xmlns:a16="http://schemas.microsoft.com/office/drawing/2014/main" id="{B70AD013-B1CC-B20B-D8A2-578E2CF1B3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8" y="27149"/>
            <a:ext cx="9792626" cy="6774674"/>
          </a:xfrm>
          <a:prstGeom prst="rect">
            <a:avLst/>
          </a:prstGeom>
        </p:spPr>
      </p:pic>
      <p:pic>
        <p:nvPicPr>
          <p:cNvPr id="5" name="Picture 4" descr="A white square device with a smiley face on it&#10;&#10;Description automatically generated">
            <a:extLst>
              <a:ext uri="{FF2B5EF4-FFF2-40B4-BE49-F238E27FC236}">
                <a16:creationId xmlns:a16="http://schemas.microsoft.com/office/drawing/2014/main" id="{4A91A549-20D3-A4D4-0F09-F89866BB9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9563" y="126536"/>
            <a:ext cx="3312269" cy="2208179"/>
          </a:xfrm>
          <a:prstGeom prst="rect">
            <a:avLst/>
          </a:prstGeom>
        </p:spPr>
      </p:pic>
      <p:pic>
        <p:nvPicPr>
          <p:cNvPr id="7" name="Picture 6" descr="A white square device with a screen&#10;&#10;Description automatically generated">
            <a:extLst>
              <a:ext uri="{FF2B5EF4-FFF2-40B4-BE49-F238E27FC236}">
                <a16:creationId xmlns:a16="http://schemas.microsoft.com/office/drawing/2014/main" id="{08A03798-8D16-FBBF-41E4-DF1D9D8FB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646" y="-144216"/>
            <a:ext cx="3516549" cy="2344366"/>
          </a:xfrm>
          <a:prstGeom prst="rect">
            <a:avLst/>
          </a:prstGeom>
        </p:spPr>
      </p:pic>
      <p:pic>
        <p:nvPicPr>
          <p:cNvPr id="9" name="Picture 8" descr="A small electronic device with a screen&#10;&#10;Description automatically generated">
            <a:extLst>
              <a:ext uri="{FF2B5EF4-FFF2-40B4-BE49-F238E27FC236}">
                <a16:creationId xmlns:a16="http://schemas.microsoft.com/office/drawing/2014/main" id="{AC6BE43B-A802-40AC-6AA2-3974BB54EB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920" y="4755135"/>
            <a:ext cx="3516549" cy="23443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855EB8-14A4-9FFB-0F48-5A02101FE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4969" y="1497024"/>
            <a:ext cx="2267266" cy="285313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93EC2A-22B0-FFBF-4DEF-0FEB7CC51FCC}"/>
              </a:ext>
            </a:extLst>
          </p:cNvPr>
          <p:cNvCxnSpPr>
            <a:cxnSpLocks/>
          </p:cNvCxnSpPr>
          <p:nvPr/>
        </p:nvCxnSpPr>
        <p:spPr>
          <a:xfrm>
            <a:off x="1580078" y="1399240"/>
            <a:ext cx="8530588" cy="177593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451F45-12E3-4590-1E1C-0E7A8F9B2BBF}"/>
              </a:ext>
            </a:extLst>
          </p:cNvPr>
          <p:cNvCxnSpPr>
            <a:cxnSpLocks/>
          </p:cNvCxnSpPr>
          <p:nvPr/>
        </p:nvCxnSpPr>
        <p:spPr>
          <a:xfrm flipV="1">
            <a:off x="1447074" y="3472854"/>
            <a:ext cx="8503920" cy="15408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A74D97-85E1-2ADC-C360-C04CB03AEAA0}"/>
              </a:ext>
            </a:extLst>
          </p:cNvPr>
          <p:cNvCxnSpPr>
            <a:cxnSpLocks/>
          </p:cNvCxnSpPr>
          <p:nvPr/>
        </p:nvCxnSpPr>
        <p:spPr>
          <a:xfrm flipV="1">
            <a:off x="5162863" y="3850904"/>
            <a:ext cx="4856864" cy="18601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A0EE4C12-4134-A629-A649-E243956895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11094" y="5311425"/>
            <a:ext cx="1160830" cy="123178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3DA2287-7AEB-EB75-2358-8F851BFFB2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7101" y="4815432"/>
            <a:ext cx="1160830" cy="1231785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9B7936B-735E-3DA1-2E19-786D0A05F9E3}"/>
              </a:ext>
            </a:extLst>
          </p:cNvPr>
          <p:cNvCxnSpPr>
            <a:cxnSpLocks/>
          </p:cNvCxnSpPr>
          <p:nvPr/>
        </p:nvCxnSpPr>
        <p:spPr>
          <a:xfrm>
            <a:off x="7798915" y="1117872"/>
            <a:ext cx="2525651" cy="18601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C2E68E-6116-141C-DF85-7522A375E908}"/>
              </a:ext>
            </a:extLst>
          </p:cNvPr>
          <p:cNvCxnSpPr>
            <a:cxnSpLocks/>
          </p:cNvCxnSpPr>
          <p:nvPr/>
        </p:nvCxnSpPr>
        <p:spPr>
          <a:xfrm flipV="1">
            <a:off x="9211161" y="4068791"/>
            <a:ext cx="899505" cy="126505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E8B18D-E503-4514-4282-B6FF66BAE9B6}"/>
              </a:ext>
            </a:extLst>
          </p:cNvPr>
          <p:cNvCxnSpPr/>
          <p:nvPr/>
        </p:nvCxnSpPr>
        <p:spPr>
          <a:xfrm flipH="1" flipV="1">
            <a:off x="11248571" y="1399240"/>
            <a:ext cx="217715" cy="35698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2186FAF-2ECA-FC27-7A00-A822071AB03F}"/>
              </a:ext>
            </a:extLst>
          </p:cNvPr>
          <p:cNvCxnSpPr>
            <a:cxnSpLocks/>
          </p:cNvCxnSpPr>
          <p:nvPr/>
        </p:nvCxnSpPr>
        <p:spPr>
          <a:xfrm flipH="1">
            <a:off x="11248571" y="1092048"/>
            <a:ext cx="217715" cy="30719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32FC1FC-BEFE-B452-C72C-41ED27372138}"/>
              </a:ext>
            </a:extLst>
          </p:cNvPr>
          <p:cNvCxnSpPr/>
          <p:nvPr/>
        </p:nvCxnSpPr>
        <p:spPr>
          <a:xfrm flipH="1" flipV="1">
            <a:off x="11248571" y="723978"/>
            <a:ext cx="217715" cy="35698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61A7CFE-61D2-6936-2F92-4B56CAC07989}"/>
              </a:ext>
            </a:extLst>
          </p:cNvPr>
          <p:cNvCxnSpPr>
            <a:cxnSpLocks/>
          </p:cNvCxnSpPr>
          <p:nvPr/>
        </p:nvCxnSpPr>
        <p:spPr>
          <a:xfrm flipH="1">
            <a:off x="11248571" y="416786"/>
            <a:ext cx="217715" cy="30719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6A30FD5-A350-8F3F-3BC1-E022C52B26D2}"/>
              </a:ext>
            </a:extLst>
          </p:cNvPr>
          <p:cNvCxnSpPr/>
          <p:nvPr/>
        </p:nvCxnSpPr>
        <p:spPr>
          <a:xfrm flipV="1">
            <a:off x="11466286" y="126536"/>
            <a:ext cx="0" cy="2902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FEDEFC9-EBBD-DA76-26EA-65C2E9EE2347}"/>
              </a:ext>
            </a:extLst>
          </p:cNvPr>
          <p:cNvSpPr txBox="1"/>
          <p:nvPr/>
        </p:nvSpPr>
        <p:spPr>
          <a:xfrm>
            <a:off x="10057836" y="630383"/>
            <a:ext cx="13687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Cellular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LTE, GSM, 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GPRS, …</a:t>
            </a:r>
            <a:endParaRPr lang="en-PH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3C560D-60C2-582F-8AAF-9C20DBFE91ED}"/>
              </a:ext>
            </a:extLst>
          </p:cNvPr>
          <p:cNvSpPr txBox="1"/>
          <p:nvPr/>
        </p:nvSpPr>
        <p:spPr>
          <a:xfrm>
            <a:off x="7511477" y="2948482"/>
            <a:ext cx="2211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LoRa P2P</a:t>
            </a:r>
            <a:endParaRPr lang="en-PH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04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Bernd Giesecke</dc:creator>
  <cp:lastModifiedBy>Bernd Giesecke</cp:lastModifiedBy>
  <cp:revision>1</cp:revision>
  <dcterms:created xsi:type="dcterms:W3CDTF">2023-09-27T05:00:29Z</dcterms:created>
  <dcterms:modified xsi:type="dcterms:W3CDTF">2023-09-27T05:22:41Z</dcterms:modified>
</cp:coreProperties>
</file>

<file path=docProps/thumbnail.jpeg>
</file>